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2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6562-4A26-49FC-9B45-E3A951C8F596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B7C5-1D56-4123-9A00-F09CC1578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184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6562-4A26-49FC-9B45-E3A951C8F596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B7C5-1D56-4123-9A00-F09CC1578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495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6562-4A26-49FC-9B45-E3A951C8F596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B7C5-1D56-4123-9A00-F09CC1578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73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6562-4A26-49FC-9B45-E3A951C8F596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B7C5-1D56-4123-9A00-F09CC1578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4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6562-4A26-49FC-9B45-E3A951C8F596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B7C5-1D56-4123-9A00-F09CC1578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41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6562-4A26-49FC-9B45-E3A951C8F596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B7C5-1D56-4123-9A00-F09CC1578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02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6562-4A26-49FC-9B45-E3A951C8F596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B7C5-1D56-4123-9A00-F09CC1578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397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6562-4A26-49FC-9B45-E3A951C8F596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B7C5-1D56-4123-9A00-F09CC1578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705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6562-4A26-49FC-9B45-E3A951C8F596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B7C5-1D56-4123-9A00-F09CC1578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121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6562-4A26-49FC-9B45-E3A951C8F596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B7C5-1D56-4123-9A00-F09CC1578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451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6562-4A26-49FC-9B45-E3A951C8F596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B7C5-1D56-4123-9A00-F09CC1578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25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76562-4A26-49FC-9B45-E3A951C8F596}" type="datetimeFigureOut">
              <a:rPr lang="en-US" smtClean="0"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1B7C5-1D56-4123-9A00-F09CC1578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461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304800"/>
            <a:ext cx="6781800" cy="769441"/>
          </a:xfrm>
          <a:prstGeom prst="rect">
            <a:avLst/>
          </a:prstGeom>
          <a:solidFill>
            <a:srgbClr val="92D050"/>
          </a:solidFill>
          <a:ln w="152400" cap="rnd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400" dirty="0" err="1" smtClean="0">
                <a:latin typeface="Kristen ITC" pitchFamily="66" charset="0"/>
              </a:rPr>
              <a:t>Réfléxion</a:t>
            </a:r>
            <a:endParaRPr lang="fr-FR" sz="4400" dirty="0">
              <a:latin typeface="Kristen ITC" pitchFamily="66" charset="0"/>
            </a:endParaRPr>
          </a:p>
        </p:txBody>
      </p:sp>
      <p:sp>
        <p:nvSpPr>
          <p:cNvPr id="5" name="Cloud Callout 4"/>
          <p:cNvSpPr/>
          <p:nvPr/>
        </p:nvSpPr>
        <p:spPr>
          <a:xfrm>
            <a:off x="188167" y="1447800"/>
            <a:ext cx="3962400" cy="2895600"/>
          </a:xfrm>
          <a:prstGeom prst="cloudCallout">
            <a:avLst>
              <a:gd name="adj1" fmla="val -27168"/>
              <a:gd name="adj2" fmla="val 69002"/>
            </a:avLst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Activités que nous faisons tous les jours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6" name="Cloud Callout 5"/>
          <p:cNvSpPr/>
          <p:nvPr/>
        </p:nvSpPr>
        <p:spPr>
          <a:xfrm flipH="1">
            <a:off x="5029200" y="3048000"/>
            <a:ext cx="3962400" cy="2895600"/>
          </a:xfrm>
          <a:prstGeom prst="cloudCallout">
            <a:avLst>
              <a:gd name="adj1" fmla="val -27168"/>
              <a:gd name="adj2" fmla="val 69002"/>
            </a:avLst>
          </a:prstGeom>
          <a:ln w="3810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latin typeface="Kristen ITC" pitchFamily="66" charset="0"/>
              </a:rPr>
              <a:t>Personnes    que nous voyons tous les jours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471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2011-10-21T11:09:04Z</dcterms:created>
  <dcterms:modified xsi:type="dcterms:W3CDTF">2011-10-21T11:17:01Z</dcterms:modified>
</cp:coreProperties>
</file>